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Lst>
  <p:notesMasterIdLst>
    <p:notesMasterId r:id="rId11"/>
  </p:notesMasterIdLst>
  <p:sldIdLst>
    <p:sldId id="256" r:id="rId2"/>
    <p:sldId id="265" r:id="rId3"/>
    <p:sldId id="257" r:id="rId4"/>
    <p:sldId id="258" r:id="rId5"/>
    <p:sldId id="259" r:id="rId6"/>
    <p:sldId id="260" r:id="rId7"/>
    <p:sldId id="261"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F2A22-A214-4285-89B9-7139DBAB7B3F}" v="13" dt="2024-05-03T15:22:02.9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lman Mohammad Talib" userId="23d3a510-f7a3-4118-ad62-da352fb8bf29" providerId="ADAL" clId="{5B3F2A22-A214-4285-89B9-7139DBAB7B3F}"/>
    <pc:docChg chg="undo custSel addSld delSld modSld sldOrd">
      <pc:chgData name="Salman Mohammad Talib" userId="23d3a510-f7a3-4118-ad62-da352fb8bf29" providerId="ADAL" clId="{5B3F2A22-A214-4285-89B9-7139DBAB7B3F}" dt="2024-05-06T15:35:44.219" v="2304" actId="20577"/>
      <pc:docMkLst>
        <pc:docMk/>
      </pc:docMkLst>
      <pc:sldChg chg="modSp mod">
        <pc:chgData name="Salman Mohammad Talib" userId="23d3a510-f7a3-4118-ad62-da352fb8bf29" providerId="ADAL" clId="{5B3F2A22-A214-4285-89B9-7139DBAB7B3F}" dt="2024-05-03T15:22:53.464" v="2064" actId="20577"/>
        <pc:sldMkLst>
          <pc:docMk/>
          <pc:sldMk cId="4171345124" sldId="257"/>
        </pc:sldMkLst>
        <pc:spChg chg="mod">
          <ac:chgData name="Salman Mohammad Talib" userId="23d3a510-f7a3-4118-ad62-da352fb8bf29" providerId="ADAL" clId="{5B3F2A22-A214-4285-89B9-7139DBAB7B3F}" dt="2024-05-01T10:17:10.402" v="116" actId="20577"/>
          <ac:spMkLst>
            <pc:docMk/>
            <pc:sldMk cId="4171345124" sldId="257"/>
            <ac:spMk id="2" creationId="{C27A0C2C-78DF-94B8-A59F-2E51BE53ADE0}"/>
          </ac:spMkLst>
        </pc:spChg>
        <pc:spChg chg="mod">
          <ac:chgData name="Salman Mohammad Talib" userId="23d3a510-f7a3-4118-ad62-da352fb8bf29" providerId="ADAL" clId="{5B3F2A22-A214-4285-89B9-7139DBAB7B3F}" dt="2024-05-01T10:17:04.677" v="102" actId="12"/>
          <ac:spMkLst>
            <pc:docMk/>
            <pc:sldMk cId="4171345124" sldId="257"/>
            <ac:spMk id="3" creationId="{8912DB60-3F5D-FDBB-E06A-E93A72AF0F43}"/>
          </ac:spMkLst>
        </pc:spChg>
        <pc:spChg chg="mod">
          <ac:chgData name="Salman Mohammad Talib" userId="23d3a510-f7a3-4118-ad62-da352fb8bf29" providerId="ADAL" clId="{5B3F2A22-A214-4285-89B9-7139DBAB7B3F}" dt="2024-05-03T15:22:53.464" v="2064" actId="20577"/>
          <ac:spMkLst>
            <pc:docMk/>
            <pc:sldMk cId="4171345124" sldId="257"/>
            <ac:spMk id="5" creationId="{2014BEE7-C154-2D90-575F-4FFED58ECC6C}"/>
          </ac:spMkLst>
        </pc:spChg>
      </pc:sldChg>
      <pc:sldChg chg="addSp delSp modSp mod">
        <pc:chgData name="Salman Mohammad Talib" userId="23d3a510-f7a3-4118-ad62-da352fb8bf29" providerId="ADAL" clId="{5B3F2A22-A214-4285-89B9-7139DBAB7B3F}" dt="2024-05-06T15:35:44.219" v="2304" actId="20577"/>
        <pc:sldMkLst>
          <pc:docMk/>
          <pc:sldMk cId="2344121739" sldId="258"/>
        </pc:sldMkLst>
        <pc:spChg chg="mod">
          <ac:chgData name="Salman Mohammad Talib" userId="23d3a510-f7a3-4118-ad62-da352fb8bf29" providerId="ADAL" clId="{5B3F2A22-A214-4285-89B9-7139DBAB7B3F}" dt="2024-05-03T14:52:42.636" v="1410" actId="20577"/>
          <ac:spMkLst>
            <pc:docMk/>
            <pc:sldMk cId="2344121739" sldId="258"/>
            <ac:spMk id="2" creationId="{DC17283C-D51D-46A5-CA8E-19227C3DCB7A}"/>
          </ac:spMkLst>
        </pc:spChg>
        <pc:spChg chg="mod">
          <ac:chgData name="Salman Mohammad Talib" userId="23d3a510-f7a3-4118-ad62-da352fb8bf29" providerId="ADAL" clId="{5B3F2A22-A214-4285-89B9-7139DBAB7B3F}" dt="2024-05-06T15:35:44.219" v="2304" actId="20577"/>
          <ac:spMkLst>
            <pc:docMk/>
            <pc:sldMk cId="2344121739" sldId="258"/>
            <ac:spMk id="3" creationId="{3AA6B0D6-E5AE-A895-2D42-8D11655BA312}"/>
          </ac:spMkLst>
        </pc:spChg>
        <pc:spChg chg="mod">
          <ac:chgData name="Salman Mohammad Talib" userId="23d3a510-f7a3-4118-ad62-da352fb8bf29" providerId="ADAL" clId="{5B3F2A22-A214-4285-89B9-7139DBAB7B3F}" dt="2024-05-03T15:23:00.851" v="2084" actId="20577"/>
          <ac:spMkLst>
            <pc:docMk/>
            <pc:sldMk cId="2344121739" sldId="258"/>
            <ac:spMk id="5" creationId="{E6BFE263-0F31-2F0B-B3E8-53E4CD43EA64}"/>
          </ac:spMkLst>
        </pc:spChg>
        <pc:picChg chg="add del mod">
          <ac:chgData name="Salman Mohammad Talib" userId="23d3a510-f7a3-4118-ad62-da352fb8bf29" providerId="ADAL" clId="{5B3F2A22-A214-4285-89B9-7139DBAB7B3F}" dt="2024-05-03T11:17:20.904" v="1280" actId="478"/>
          <ac:picMkLst>
            <pc:docMk/>
            <pc:sldMk cId="2344121739" sldId="258"/>
            <ac:picMk id="7" creationId="{C099913A-1712-4E8A-5A11-B0FEB3B5F842}"/>
          </ac:picMkLst>
        </pc:picChg>
        <pc:picChg chg="add mod ord">
          <ac:chgData name="Salman Mohammad Talib" userId="23d3a510-f7a3-4118-ad62-da352fb8bf29" providerId="ADAL" clId="{5B3F2A22-A214-4285-89B9-7139DBAB7B3F}" dt="2024-05-03T15:22:16.194" v="2024" actId="166"/>
          <ac:picMkLst>
            <pc:docMk/>
            <pc:sldMk cId="2344121739" sldId="258"/>
            <ac:picMk id="8" creationId="{47AD201A-4194-68AB-1ED9-945948FA06DB}"/>
          </ac:picMkLst>
        </pc:picChg>
        <pc:picChg chg="add del mod">
          <ac:chgData name="Salman Mohammad Talib" userId="23d3a510-f7a3-4118-ad62-da352fb8bf29" providerId="ADAL" clId="{5B3F2A22-A214-4285-89B9-7139DBAB7B3F}" dt="2024-05-03T11:17:20.263" v="1279" actId="478"/>
          <ac:picMkLst>
            <pc:docMk/>
            <pc:sldMk cId="2344121739" sldId="258"/>
            <ac:picMk id="8" creationId="{B6D35979-611D-8939-6BEC-4335DFAB6E47}"/>
          </ac:picMkLst>
        </pc:picChg>
        <pc:picChg chg="add mod ord">
          <ac:chgData name="Salman Mohammad Talib" userId="23d3a510-f7a3-4118-ad62-da352fb8bf29" providerId="ADAL" clId="{5B3F2A22-A214-4285-89B9-7139DBAB7B3F}" dt="2024-05-03T15:22:10.195" v="2023" actId="167"/>
          <ac:picMkLst>
            <pc:docMk/>
            <pc:sldMk cId="2344121739" sldId="258"/>
            <ac:picMk id="9" creationId="{FBBA7D3C-AD6C-E4EE-84FD-BDF1D59B8BC9}"/>
          </ac:picMkLst>
        </pc:picChg>
        <pc:picChg chg="add mod">
          <ac:chgData name="Salman Mohammad Talib" userId="23d3a510-f7a3-4118-ad62-da352fb8bf29" providerId="ADAL" clId="{5B3F2A22-A214-4285-89B9-7139DBAB7B3F}" dt="2024-05-03T15:18:09.044" v="2019" actId="1076"/>
          <ac:picMkLst>
            <pc:docMk/>
            <pc:sldMk cId="2344121739" sldId="258"/>
            <ac:picMk id="1026" creationId="{9C4E2852-F6E8-C1BE-3BBD-434FAF78F7AF}"/>
          </ac:picMkLst>
        </pc:picChg>
      </pc:sldChg>
      <pc:sldChg chg="addSp delSp modSp mod">
        <pc:chgData name="Salman Mohammad Talib" userId="23d3a510-f7a3-4118-ad62-da352fb8bf29" providerId="ADAL" clId="{5B3F2A22-A214-4285-89B9-7139DBAB7B3F}" dt="2024-05-03T15:23:07.524" v="2096" actId="20577"/>
        <pc:sldMkLst>
          <pc:docMk/>
          <pc:sldMk cId="2421830883" sldId="259"/>
        </pc:sldMkLst>
        <pc:spChg chg="mod">
          <ac:chgData name="Salman Mohammad Talib" userId="23d3a510-f7a3-4118-ad62-da352fb8bf29" providerId="ADAL" clId="{5B3F2A22-A214-4285-89B9-7139DBAB7B3F}" dt="2024-05-01T12:04:40.806" v="963" actId="1076"/>
          <ac:spMkLst>
            <pc:docMk/>
            <pc:sldMk cId="2421830883" sldId="259"/>
            <ac:spMk id="2" creationId="{7F723D8F-BE6F-7C56-DA48-91B54CB4F28D}"/>
          </ac:spMkLst>
        </pc:spChg>
        <pc:spChg chg="mod">
          <ac:chgData name="Salman Mohammad Talib" userId="23d3a510-f7a3-4118-ad62-da352fb8bf29" providerId="ADAL" clId="{5B3F2A22-A214-4285-89B9-7139DBAB7B3F}" dt="2024-05-02T12:29:42.197" v="1231" actId="20577"/>
          <ac:spMkLst>
            <pc:docMk/>
            <pc:sldMk cId="2421830883" sldId="259"/>
            <ac:spMk id="3" creationId="{2ED232BA-31D7-13DD-FF54-3F2A29DA223F}"/>
          </ac:spMkLst>
        </pc:spChg>
        <pc:spChg chg="mod">
          <ac:chgData name="Salman Mohammad Talib" userId="23d3a510-f7a3-4118-ad62-da352fb8bf29" providerId="ADAL" clId="{5B3F2A22-A214-4285-89B9-7139DBAB7B3F}" dt="2024-05-03T15:23:07.524" v="2096" actId="20577"/>
          <ac:spMkLst>
            <pc:docMk/>
            <pc:sldMk cId="2421830883" sldId="259"/>
            <ac:spMk id="5" creationId="{8E048801-89CE-B499-B918-5C26B3001C79}"/>
          </ac:spMkLst>
        </pc:spChg>
        <pc:picChg chg="add mod ord">
          <ac:chgData name="Salman Mohammad Talib" userId="23d3a510-f7a3-4118-ad62-da352fb8bf29" providerId="ADAL" clId="{5B3F2A22-A214-4285-89B9-7139DBAB7B3F}" dt="2024-05-01T12:05:12.372" v="972" actId="166"/>
          <ac:picMkLst>
            <pc:docMk/>
            <pc:sldMk cId="2421830883" sldId="259"/>
            <ac:picMk id="8" creationId="{8EB83571-F109-57F5-B5AF-F74546886AB1}"/>
          </ac:picMkLst>
        </pc:picChg>
        <pc:picChg chg="add del mod">
          <ac:chgData name="Salman Mohammad Talib" userId="23d3a510-f7a3-4118-ad62-da352fb8bf29" providerId="ADAL" clId="{5B3F2A22-A214-4285-89B9-7139DBAB7B3F}" dt="2024-05-02T12:23:44.163" v="1164" actId="478"/>
          <ac:picMkLst>
            <pc:docMk/>
            <pc:sldMk cId="2421830883" sldId="259"/>
            <ac:picMk id="9" creationId="{C515CB53-EB4D-4A20-77BA-C483579F7D5A}"/>
          </ac:picMkLst>
        </pc:picChg>
        <pc:picChg chg="add mod modCrop">
          <ac:chgData name="Salman Mohammad Talib" userId="23d3a510-f7a3-4118-ad62-da352fb8bf29" providerId="ADAL" clId="{5B3F2A22-A214-4285-89B9-7139DBAB7B3F}" dt="2024-05-01T13:20:37.721" v="1156" actId="1076"/>
          <ac:picMkLst>
            <pc:docMk/>
            <pc:sldMk cId="2421830883" sldId="259"/>
            <ac:picMk id="10" creationId="{26D81812-9715-4C9B-92C9-340C4219DCCD}"/>
          </ac:picMkLst>
        </pc:picChg>
        <pc:picChg chg="add del mod">
          <ac:chgData name="Salman Mohammad Talib" userId="23d3a510-f7a3-4118-ad62-da352fb8bf29" providerId="ADAL" clId="{5B3F2A22-A214-4285-89B9-7139DBAB7B3F}" dt="2024-05-02T12:26:00.171" v="1168" actId="478"/>
          <ac:picMkLst>
            <pc:docMk/>
            <pc:sldMk cId="2421830883" sldId="259"/>
            <ac:picMk id="12" creationId="{6F05FBC7-B5C4-DC6C-C8C5-F3C7DA8D2FC7}"/>
          </ac:picMkLst>
        </pc:picChg>
        <pc:picChg chg="add mod modCrop">
          <ac:chgData name="Salman Mohammad Talib" userId="23d3a510-f7a3-4118-ad62-da352fb8bf29" providerId="ADAL" clId="{5B3F2A22-A214-4285-89B9-7139DBAB7B3F}" dt="2024-05-02T12:27:20.255" v="1178" actId="1076"/>
          <ac:picMkLst>
            <pc:docMk/>
            <pc:sldMk cId="2421830883" sldId="259"/>
            <ac:picMk id="14" creationId="{F3CD8E7A-41F0-F1D4-58DA-2B7855D3A870}"/>
          </ac:picMkLst>
        </pc:picChg>
        <pc:picChg chg="mod">
          <ac:chgData name="Salman Mohammad Talib" userId="23d3a510-f7a3-4118-ad62-da352fb8bf29" providerId="ADAL" clId="{5B3F2A22-A214-4285-89B9-7139DBAB7B3F}" dt="2024-05-01T13:19:56.625" v="1149" actId="208"/>
          <ac:picMkLst>
            <pc:docMk/>
            <pc:sldMk cId="2421830883" sldId="259"/>
            <ac:picMk id="29" creationId="{3EA3F16A-34B2-F5FE-8CB9-22DF9BA5FC8F}"/>
          </ac:picMkLst>
        </pc:picChg>
      </pc:sldChg>
      <pc:sldChg chg="modSp mod">
        <pc:chgData name="Salman Mohammad Talib" userId="23d3a510-f7a3-4118-ad62-da352fb8bf29" providerId="ADAL" clId="{5B3F2A22-A214-4285-89B9-7139DBAB7B3F}" dt="2024-05-03T15:23:18.297" v="2108" actId="20577"/>
        <pc:sldMkLst>
          <pc:docMk/>
          <pc:sldMk cId="1925975044" sldId="260"/>
        </pc:sldMkLst>
        <pc:spChg chg="mod">
          <ac:chgData name="Salman Mohammad Talib" userId="23d3a510-f7a3-4118-ad62-da352fb8bf29" providerId="ADAL" clId="{5B3F2A22-A214-4285-89B9-7139DBAB7B3F}" dt="2024-05-01T10:28:18.093" v="433" actId="20577"/>
          <ac:spMkLst>
            <pc:docMk/>
            <pc:sldMk cId="1925975044" sldId="260"/>
            <ac:spMk id="3" creationId="{1C77007A-D25C-23ED-799A-8B64B3436EE1}"/>
          </ac:spMkLst>
        </pc:spChg>
        <pc:spChg chg="mod">
          <ac:chgData name="Salman Mohammad Talib" userId="23d3a510-f7a3-4118-ad62-da352fb8bf29" providerId="ADAL" clId="{5B3F2A22-A214-4285-89B9-7139DBAB7B3F}" dt="2024-05-03T15:23:18.297" v="2108" actId="20577"/>
          <ac:spMkLst>
            <pc:docMk/>
            <pc:sldMk cId="1925975044" sldId="260"/>
            <ac:spMk id="5" creationId="{1F4B4B90-1706-5AF4-0000-47DBC258B057}"/>
          </ac:spMkLst>
        </pc:spChg>
      </pc:sldChg>
      <pc:sldChg chg="addSp delSp modSp mod">
        <pc:chgData name="Salman Mohammad Talib" userId="23d3a510-f7a3-4118-ad62-da352fb8bf29" providerId="ADAL" clId="{5B3F2A22-A214-4285-89B9-7139DBAB7B3F}" dt="2024-05-03T15:23:26.303" v="2126" actId="20577"/>
        <pc:sldMkLst>
          <pc:docMk/>
          <pc:sldMk cId="3290856238" sldId="261"/>
        </pc:sldMkLst>
        <pc:spChg chg="mod">
          <ac:chgData name="Salman Mohammad Talib" userId="23d3a510-f7a3-4118-ad62-da352fb8bf29" providerId="ADAL" clId="{5B3F2A22-A214-4285-89B9-7139DBAB7B3F}" dt="2024-05-01T10:38:24.122" v="701" actId="20577"/>
          <ac:spMkLst>
            <pc:docMk/>
            <pc:sldMk cId="3290856238" sldId="261"/>
            <ac:spMk id="2" creationId="{5F1A5194-70E4-78D7-F324-403200DE547C}"/>
          </ac:spMkLst>
        </pc:spChg>
        <pc:spChg chg="mod">
          <ac:chgData name="Salman Mohammad Talib" userId="23d3a510-f7a3-4118-ad62-da352fb8bf29" providerId="ADAL" clId="{5B3F2A22-A214-4285-89B9-7139DBAB7B3F}" dt="2024-05-01T10:42:12.076" v="871" actId="20577"/>
          <ac:spMkLst>
            <pc:docMk/>
            <pc:sldMk cId="3290856238" sldId="261"/>
            <ac:spMk id="3" creationId="{6CB8A276-A194-B298-D439-95888E08BB89}"/>
          </ac:spMkLst>
        </pc:spChg>
        <pc:spChg chg="mod">
          <ac:chgData name="Salman Mohammad Talib" userId="23d3a510-f7a3-4118-ad62-da352fb8bf29" providerId="ADAL" clId="{5B3F2A22-A214-4285-89B9-7139DBAB7B3F}" dt="2024-05-03T15:23:26.303" v="2126" actId="20577"/>
          <ac:spMkLst>
            <pc:docMk/>
            <pc:sldMk cId="3290856238" sldId="261"/>
            <ac:spMk id="5" creationId="{60F44B13-EE50-2A1F-D4E2-A856AC05F7AB}"/>
          </ac:spMkLst>
        </pc:spChg>
        <pc:picChg chg="mod">
          <ac:chgData name="Salman Mohammad Talib" userId="23d3a510-f7a3-4118-ad62-da352fb8bf29" providerId="ADAL" clId="{5B3F2A22-A214-4285-89B9-7139DBAB7B3F}" dt="2024-05-01T10:38:43.212" v="714" actId="1038"/>
          <ac:picMkLst>
            <pc:docMk/>
            <pc:sldMk cId="3290856238" sldId="261"/>
            <ac:picMk id="8" creationId="{A2F092A7-ABA4-A422-2FAC-2A8246C1C917}"/>
          </ac:picMkLst>
        </pc:picChg>
        <pc:picChg chg="add mod ord">
          <ac:chgData name="Salman Mohammad Talib" userId="23d3a510-f7a3-4118-ad62-da352fb8bf29" providerId="ADAL" clId="{5B3F2A22-A214-4285-89B9-7139DBAB7B3F}" dt="2024-05-01T10:40:39.870" v="722" actId="1076"/>
          <ac:picMkLst>
            <pc:docMk/>
            <pc:sldMk cId="3290856238" sldId="261"/>
            <ac:picMk id="9" creationId="{DD0AB7DE-5632-528E-53BD-E93827F0A0DD}"/>
          </ac:picMkLst>
        </pc:picChg>
        <pc:picChg chg="del">
          <ac:chgData name="Salman Mohammad Talib" userId="23d3a510-f7a3-4118-ad62-da352fb8bf29" providerId="ADAL" clId="{5B3F2A22-A214-4285-89B9-7139DBAB7B3F}" dt="2024-05-01T10:36:12.426" v="607" actId="478"/>
          <ac:picMkLst>
            <pc:docMk/>
            <pc:sldMk cId="3290856238" sldId="261"/>
            <ac:picMk id="10" creationId="{A07B15C5-8B5B-77FD-F19A-3C84FF5D6FF5}"/>
          </ac:picMkLst>
        </pc:picChg>
        <pc:picChg chg="del">
          <ac:chgData name="Salman Mohammad Talib" userId="23d3a510-f7a3-4118-ad62-da352fb8bf29" providerId="ADAL" clId="{5B3F2A22-A214-4285-89B9-7139DBAB7B3F}" dt="2024-05-01T10:36:12.426" v="607" actId="478"/>
          <ac:picMkLst>
            <pc:docMk/>
            <pc:sldMk cId="3290856238" sldId="261"/>
            <ac:picMk id="12" creationId="{439BAE33-3E8C-945A-D9EF-6B388EC16256}"/>
          </ac:picMkLst>
        </pc:picChg>
        <pc:picChg chg="add mod ord">
          <ac:chgData name="Salman Mohammad Talib" userId="23d3a510-f7a3-4118-ad62-da352fb8bf29" providerId="ADAL" clId="{5B3F2A22-A214-4285-89B9-7139DBAB7B3F}" dt="2024-05-01T10:40:34.488" v="720" actId="167"/>
          <ac:picMkLst>
            <pc:docMk/>
            <pc:sldMk cId="3290856238" sldId="261"/>
            <ac:picMk id="13" creationId="{00F59162-E9AF-28D3-2F6E-4028B9BECAF6}"/>
          </ac:picMkLst>
        </pc:picChg>
        <pc:picChg chg="del">
          <ac:chgData name="Salman Mohammad Talib" userId="23d3a510-f7a3-4118-ad62-da352fb8bf29" providerId="ADAL" clId="{5B3F2A22-A214-4285-89B9-7139DBAB7B3F}" dt="2024-05-01T10:36:12.426" v="607" actId="478"/>
          <ac:picMkLst>
            <pc:docMk/>
            <pc:sldMk cId="3290856238" sldId="261"/>
            <ac:picMk id="16" creationId="{5CC378D3-59AB-362B-543A-049500DA6608}"/>
          </ac:picMkLst>
        </pc:picChg>
      </pc:sldChg>
      <pc:sldChg chg="addSp delSp modSp mod ord">
        <pc:chgData name="Salman Mohammad Talib" userId="23d3a510-f7a3-4118-ad62-da352fb8bf29" providerId="ADAL" clId="{5B3F2A22-A214-4285-89B9-7139DBAB7B3F}" dt="2024-05-03T15:23:32.454" v="2138" actId="20577"/>
        <pc:sldMkLst>
          <pc:docMk/>
          <pc:sldMk cId="648204195" sldId="262"/>
        </pc:sldMkLst>
        <pc:spChg chg="del">
          <ac:chgData name="Salman Mohammad Talib" userId="23d3a510-f7a3-4118-ad62-da352fb8bf29" providerId="ADAL" clId="{5B3F2A22-A214-4285-89B9-7139DBAB7B3F}" dt="2024-05-01T10:20:54.519" v="128" actId="478"/>
          <ac:spMkLst>
            <pc:docMk/>
            <pc:sldMk cId="648204195" sldId="262"/>
            <ac:spMk id="3" creationId="{B6A46ED4-7743-D0C2-3088-C49D95EBF86C}"/>
          </ac:spMkLst>
        </pc:spChg>
        <pc:spChg chg="mod">
          <ac:chgData name="Salman Mohammad Talib" userId="23d3a510-f7a3-4118-ad62-da352fb8bf29" providerId="ADAL" clId="{5B3F2A22-A214-4285-89B9-7139DBAB7B3F}" dt="2024-05-03T15:23:32.454" v="2138" actId="20577"/>
          <ac:spMkLst>
            <pc:docMk/>
            <pc:sldMk cId="648204195" sldId="262"/>
            <ac:spMk id="5" creationId="{6DA85705-D1DA-71FF-C256-5F9A2426115A}"/>
          </ac:spMkLst>
        </pc:spChg>
        <pc:picChg chg="add mod">
          <ac:chgData name="Salman Mohammad Talib" userId="23d3a510-f7a3-4118-ad62-da352fb8bf29" providerId="ADAL" clId="{5B3F2A22-A214-4285-89B9-7139DBAB7B3F}" dt="2024-05-01T10:20:51.362" v="127" actId="1076"/>
          <ac:picMkLst>
            <pc:docMk/>
            <pc:sldMk cId="648204195" sldId="262"/>
            <ac:picMk id="8" creationId="{83C45FC6-6F1C-4915-A5B6-F4495B058C80}"/>
          </ac:picMkLst>
        </pc:picChg>
      </pc:sldChg>
      <pc:sldChg chg="del ord">
        <pc:chgData name="Salman Mohammad Talib" userId="23d3a510-f7a3-4118-ad62-da352fb8bf29" providerId="ADAL" clId="{5B3F2A22-A214-4285-89B9-7139DBAB7B3F}" dt="2024-05-03T13:56:02.087" v="1319" actId="47"/>
        <pc:sldMkLst>
          <pc:docMk/>
          <pc:sldMk cId="2771573637" sldId="263"/>
        </pc:sldMkLst>
      </pc:sldChg>
      <pc:sldChg chg="modSp mod">
        <pc:chgData name="Salman Mohammad Talib" userId="23d3a510-f7a3-4118-ad62-da352fb8bf29" providerId="ADAL" clId="{5B3F2A22-A214-4285-89B9-7139DBAB7B3F}" dt="2024-05-03T15:23:40.223" v="2150" actId="20577"/>
        <pc:sldMkLst>
          <pc:docMk/>
          <pc:sldMk cId="3433061873" sldId="264"/>
        </pc:sldMkLst>
        <pc:spChg chg="mod">
          <ac:chgData name="Salman Mohammad Talib" userId="23d3a510-f7a3-4118-ad62-da352fb8bf29" providerId="ADAL" clId="{5B3F2A22-A214-4285-89B9-7139DBAB7B3F}" dt="2024-05-03T15:16:35.464" v="2011" actId="20577"/>
          <ac:spMkLst>
            <pc:docMk/>
            <pc:sldMk cId="3433061873" sldId="264"/>
            <ac:spMk id="3" creationId="{16475535-E1E8-BDE6-7EC1-E7AC8B83D49D}"/>
          </ac:spMkLst>
        </pc:spChg>
        <pc:spChg chg="mod">
          <ac:chgData name="Salman Mohammad Talib" userId="23d3a510-f7a3-4118-ad62-da352fb8bf29" providerId="ADAL" clId="{5B3F2A22-A214-4285-89B9-7139DBAB7B3F}" dt="2024-05-03T15:23:40.223" v="2150" actId="20577"/>
          <ac:spMkLst>
            <pc:docMk/>
            <pc:sldMk cId="3433061873" sldId="264"/>
            <ac:spMk id="5" creationId="{6F5CBE09-5273-32A0-E0F9-11C89B45B24C}"/>
          </ac:spMkLst>
        </pc:spChg>
      </pc:sldChg>
      <pc:sldChg chg="modSp new mod ord">
        <pc:chgData name="Salman Mohammad Talib" userId="23d3a510-f7a3-4118-ad62-da352fb8bf29" providerId="ADAL" clId="{5B3F2A22-A214-4285-89B9-7139DBAB7B3F}" dt="2024-05-03T15:22:47.945" v="2052" actId="20577"/>
        <pc:sldMkLst>
          <pc:docMk/>
          <pc:sldMk cId="3541197908" sldId="265"/>
        </pc:sldMkLst>
        <pc:spChg chg="mod">
          <ac:chgData name="Salman Mohammad Talib" userId="23d3a510-f7a3-4118-ad62-da352fb8bf29" providerId="ADAL" clId="{5B3F2A22-A214-4285-89B9-7139DBAB7B3F}" dt="2024-05-01T10:21:39.946" v="145" actId="20577"/>
          <ac:spMkLst>
            <pc:docMk/>
            <pc:sldMk cId="3541197908" sldId="265"/>
            <ac:spMk id="2" creationId="{400EA032-4FC1-BCC8-8C2D-CD32EBEEA087}"/>
          </ac:spMkLst>
        </pc:spChg>
        <pc:spChg chg="mod">
          <ac:chgData name="Salman Mohammad Talib" userId="23d3a510-f7a3-4118-ad62-da352fb8bf29" providerId="ADAL" clId="{5B3F2A22-A214-4285-89B9-7139DBAB7B3F}" dt="2024-05-01T10:35:25.949" v="606" actId="20577"/>
          <ac:spMkLst>
            <pc:docMk/>
            <pc:sldMk cId="3541197908" sldId="265"/>
            <ac:spMk id="3" creationId="{84FCF0C4-F875-19B9-2982-5E559F4EFA55}"/>
          </ac:spMkLst>
        </pc:spChg>
        <pc:spChg chg="mod">
          <ac:chgData name="Salman Mohammad Talib" userId="23d3a510-f7a3-4118-ad62-da352fb8bf29" providerId="ADAL" clId="{5B3F2A22-A214-4285-89B9-7139DBAB7B3F}" dt="2024-05-03T15:22:47.945" v="2052" actId="20577"/>
          <ac:spMkLst>
            <pc:docMk/>
            <pc:sldMk cId="3541197908" sldId="265"/>
            <ac:spMk id="5" creationId="{22422D0F-61F3-5B79-A392-FE4389B4CF3B}"/>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29CEA4-F532-4326-BAB7-F6307888F4D6}" type="datetimeFigureOut">
              <a:rPr lang="en-GB" smtClean="0"/>
              <a:t>06/05/2024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0E128D-4E30-4FE5-9B6A-0459D351B4B7}" type="slidenum">
              <a:rPr lang="en-GB" smtClean="0"/>
              <a:t>‹#›</a:t>
            </a:fld>
            <a:endParaRPr lang="en-GB"/>
          </a:p>
        </p:txBody>
      </p:sp>
    </p:spTree>
    <p:extLst>
      <p:ext uri="{BB962C8B-B14F-4D97-AF65-F5344CB8AC3E}">
        <p14:creationId xmlns:p14="http://schemas.microsoft.com/office/powerpoint/2010/main" val="3845854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90E128D-4E30-4FE5-9B6A-0459D351B4B7}" type="slidenum">
              <a:rPr lang="en-GB" smtClean="0"/>
              <a:t>5</a:t>
            </a:fld>
            <a:endParaRPr lang="en-GB"/>
          </a:p>
        </p:txBody>
      </p:sp>
    </p:spTree>
    <p:extLst>
      <p:ext uri="{BB962C8B-B14F-4D97-AF65-F5344CB8AC3E}">
        <p14:creationId xmlns:p14="http://schemas.microsoft.com/office/powerpoint/2010/main" val="284885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BBCD4F60-3B00-4DB4-90A4-67F8107A0900}" type="datetime1">
              <a:rPr lang="en-US" smtClean="0"/>
              <a:t>5/6/2024</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135815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5C12018-AE0B-45B3-8833-1C61B747ADFD}" type="datetime1">
              <a:rPr lang="en-US" smtClean="0"/>
              <a:t>5/6/2024</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054584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BC874D72-DF44-407D-AEE5-0273DD00D922}" type="datetime1">
              <a:rPr lang="en-US" smtClean="0"/>
              <a:t>5/6/2024</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738432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88986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6E20BAB-D1DB-4DC1-908A-9B5E73715905}" type="datetime1">
              <a:rPr lang="en-US" smtClean="0"/>
              <a:t>5/6/2024</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331805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82D2DD5A-C337-4F22-BED0-547AFC68CFD6}" type="datetime1">
              <a:rPr lang="en-US" smtClean="0"/>
              <a:t>5/6/2024</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516671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FA38DFBF-4DB8-447F-A740-22B1B0F7DDD8}" type="datetime1">
              <a:rPr lang="en-US" smtClean="0"/>
              <a:t>5/6/2024</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0434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8812435-B87A-4434-B86A-1406D5D81959}" type="datetime1">
              <a:rPr lang="en-US" smtClean="0"/>
              <a:t>5/6/2024</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74003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3B850E0-9242-469C-9FA7-447D7E43FF29}" type="datetime1">
              <a:rPr lang="en-US" smtClean="0"/>
              <a:t>5/6/2024</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515162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CA9184C1-634B-4D2F-90E1-C39B48114444}" type="datetime1">
              <a:rPr lang="en-US" smtClean="0"/>
              <a:t>5/6/2024</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333696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02A4FC1-9CCD-4E4B-AB4D-5CAEC19C950B}" type="datetime1">
              <a:rPr lang="en-US" smtClean="0"/>
              <a:t>5/6/2024</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98091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FBA78304-8938-479D-8111-AA943458A814}" type="datetime1">
              <a:rPr lang="en-US" smtClean="0"/>
              <a:t>5/6/2024</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Sample Footer Text</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957817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1" r:id="rId6"/>
    <p:sldLayoutId id="2147483687" r:id="rId7"/>
    <p:sldLayoutId id="2147483688" r:id="rId8"/>
    <p:sldLayoutId id="2147483689" r:id="rId9"/>
    <p:sldLayoutId id="2147483690" r:id="rId10"/>
    <p:sldLayoutId id="2147483692"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8AE243-AB76-513E-2617-8882EE7310AD}"/>
              </a:ext>
            </a:extLst>
          </p:cNvPr>
          <p:cNvSpPr>
            <a:spLocks noGrp="1"/>
          </p:cNvSpPr>
          <p:nvPr>
            <p:ph type="ctrTitle"/>
          </p:nvPr>
        </p:nvSpPr>
        <p:spPr>
          <a:xfrm>
            <a:off x="703400" y="871758"/>
            <a:ext cx="5227171" cy="3871143"/>
          </a:xfrm>
        </p:spPr>
        <p:txBody>
          <a:bodyPr>
            <a:normAutofit/>
          </a:bodyPr>
          <a:lstStyle/>
          <a:p>
            <a:pPr>
              <a:lnSpc>
                <a:spcPct val="90000"/>
              </a:lnSpc>
            </a:pPr>
            <a:r>
              <a:rPr lang="en-GB" sz="4600"/>
              <a:t>A Sneaker selling website with a built-in recommendation system</a:t>
            </a:r>
          </a:p>
        </p:txBody>
      </p:sp>
      <p:sp>
        <p:nvSpPr>
          <p:cNvPr id="3" name="Subtitle 2">
            <a:extLst>
              <a:ext uri="{FF2B5EF4-FFF2-40B4-BE49-F238E27FC236}">
                <a16:creationId xmlns:a16="http://schemas.microsoft.com/office/drawing/2014/main" id="{A617A34D-80B4-C75F-C524-65ADAFE0BABE}"/>
              </a:ext>
            </a:extLst>
          </p:cNvPr>
          <p:cNvSpPr>
            <a:spLocks noGrp="1"/>
          </p:cNvSpPr>
          <p:nvPr>
            <p:ph type="subTitle" idx="1"/>
          </p:nvPr>
        </p:nvSpPr>
        <p:spPr>
          <a:xfrm>
            <a:off x="721688" y="4785543"/>
            <a:ext cx="4857857" cy="1005657"/>
          </a:xfrm>
        </p:spPr>
        <p:txBody>
          <a:bodyPr>
            <a:normAutofit/>
          </a:bodyPr>
          <a:lstStyle/>
          <a:p>
            <a:r>
              <a:rPr lang="en-GB" dirty="0"/>
              <a:t>By Salman Talib</a:t>
            </a:r>
          </a:p>
        </p:txBody>
      </p:sp>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colorful swirls of paint&#10;&#10;Description automatically generated with medium confidence">
            <a:extLst>
              <a:ext uri="{FF2B5EF4-FFF2-40B4-BE49-F238E27FC236}">
                <a16:creationId xmlns:a16="http://schemas.microsoft.com/office/drawing/2014/main" id="{7CBB9C8C-7BE9-4305-93C5-43F8E1A4E266}"/>
              </a:ext>
            </a:extLst>
          </p:cNvPr>
          <p:cNvPicPr>
            <a:picLocks noChangeAspect="1"/>
          </p:cNvPicPr>
          <p:nvPr/>
        </p:nvPicPr>
        <p:blipFill rotWithShape="1">
          <a:blip r:embed="rId2"/>
          <a:srcRect l="17422" r="27944" b="-1"/>
          <a:stretch/>
        </p:blipFill>
        <p:spPr>
          <a:xfrm>
            <a:off x="6515100" y="10"/>
            <a:ext cx="5676900" cy="6857990"/>
          </a:xfrm>
          <a:prstGeom prst="rect">
            <a:avLst/>
          </a:prstGeom>
        </p:spPr>
      </p:pic>
    </p:spTree>
    <p:extLst>
      <p:ext uri="{BB962C8B-B14F-4D97-AF65-F5344CB8AC3E}">
        <p14:creationId xmlns:p14="http://schemas.microsoft.com/office/powerpoint/2010/main" val="260986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EA032-4FC1-BCC8-8C2D-CD32EBEEA087}"/>
              </a:ext>
            </a:extLst>
          </p:cNvPr>
          <p:cNvSpPr>
            <a:spLocks noGrp="1"/>
          </p:cNvSpPr>
          <p:nvPr>
            <p:ph type="title"/>
          </p:nvPr>
        </p:nvSpPr>
        <p:spPr/>
        <p:txBody>
          <a:bodyPr/>
          <a:lstStyle/>
          <a:p>
            <a:r>
              <a:rPr lang="en-GB" dirty="0"/>
              <a:t>Introduction</a:t>
            </a:r>
          </a:p>
        </p:txBody>
      </p:sp>
      <p:sp>
        <p:nvSpPr>
          <p:cNvPr id="3" name="Content Placeholder 2">
            <a:extLst>
              <a:ext uri="{FF2B5EF4-FFF2-40B4-BE49-F238E27FC236}">
                <a16:creationId xmlns:a16="http://schemas.microsoft.com/office/drawing/2014/main" id="{84FCF0C4-F875-19B9-2982-5E559F4EFA55}"/>
              </a:ext>
            </a:extLst>
          </p:cNvPr>
          <p:cNvSpPr>
            <a:spLocks noGrp="1"/>
          </p:cNvSpPr>
          <p:nvPr>
            <p:ph idx="1"/>
          </p:nvPr>
        </p:nvSpPr>
        <p:spPr/>
        <p:txBody>
          <a:bodyPr/>
          <a:lstStyle/>
          <a:p>
            <a:r>
              <a:rPr lang="en-GB" dirty="0"/>
              <a:t>Overview: Introducing an innovative E-commerce platform with an intricate recommendation system.</a:t>
            </a:r>
          </a:p>
          <a:p>
            <a:r>
              <a:rPr lang="en-GB" dirty="0"/>
              <a:t>Purpose: Addressing the growing demand for personalised shopping experiences, especially in the sneaker market.</a:t>
            </a:r>
          </a:p>
          <a:p>
            <a:r>
              <a:rPr lang="en-GB" dirty="0"/>
              <a:t>Need: With the surge in online shopping, consumers seek curated recommendations for their unique preferences.</a:t>
            </a:r>
          </a:p>
          <a:p>
            <a:r>
              <a:rPr lang="en-GB" dirty="0"/>
              <a:t>Target Audience: Primarily targeting sneaker enthusiasts and fashion-conscious individuals.</a:t>
            </a:r>
          </a:p>
          <a:p>
            <a:r>
              <a:rPr lang="en-GB" dirty="0"/>
              <a:t>Objective: Offering a seamless blend of convenience and personalisation through the recommendation system.</a:t>
            </a:r>
          </a:p>
        </p:txBody>
      </p:sp>
      <p:sp>
        <p:nvSpPr>
          <p:cNvPr id="4" name="Date Placeholder 3">
            <a:extLst>
              <a:ext uri="{FF2B5EF4-FFF2-40B4-BE49-F238E27FC236}">
                <a16:creationId xmlns:a16="http://schemas.microsoft.com/office/drawing/2014/main" id="{FC66210A-75A9-EEED-EA9F-307CE1B24507}"/>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22422D0F-61F3-5B79-A392-FE4389B4CF3B}"/>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D88352F8-6005-1339-3BD0-6D5AD9DAC35D}"/>
              </a:ext>
            </a:extLst>
          </p:cNvPr>
          <p:cNvSpPr>
            <a:spLocks noGrp="1"/>
          </p:cNvSpPr>
          <p:nvPr>
            <p:ph type="sldNum" sz="quarter" idx="12"/>
          </p:nvPr>
        </p:nvSpPr>
        <p:spPr/>
        <p:txBody>
          <a:bodyPr/>
          <a:lstStyle/>
          <a:p>
            <a:fld id="{87E7843D-FF13-4365-9478-9625B70A2705}" type="slidenum">
              <a:rPr lang="en-US" smtClean="0"/>
              <a:t>2</a:t>
            </a:fld>
            <a:endParaRPr lang="en-US"/>
          </a:p>
        </p:txBody>
      </p:sp>
    </p:spTree>
    <p:extLst>
      <p:ext uri="{BB962C8B-B14F-4D97-AF65-F5344CB8AC3E}">
        <p14:creationId xmlns:p14="http://schemas.microsoft.com/office/powerpoint/2010/main" val="3541197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A0C2C-78DF-94B8-A59F-2E51BE53ADE0}"/>
              </a:ext>
            </a:extLst>
          </p:cNvPr>
          <p:cNvSpPr>
            <a:spLocks noGrp="1"/>
          </p:cNvSpPr>
          <p:nvPr>
            <p:ph type="title"/>
          </p:nvPr>
        </p:nvSpPr>
        <p:spPr/>
        <p:txBody>
          <a:bodyPr/>
          <a:lstStyle/>
          <a:p>
            <a:r>
              <a:rPr lang="en-GB" dirty="0"/>
              <a:t>Project’s Objectives</a:t>
            </a:r>
          </a:p>
        </p:txBody>
      </p:sp>
      <p:sp>
        <p:nvSpPr>
          <p:cNvPr id="3" name="Content Placeholder 2">
            <a:extLst>
              <a:ext uri="{FF2B5EF4-FFF2-40B4-BE49-F238E27FC236}">
                <a16:creationId xmlns:a16="http://schemas.microsoft.com/office/drawing/2014/main" id="{8912DB60-3F5D-FDBB-E06A-E93A72AF0F43}"/>
              </a:ext>
            </a:extLst>
          </p:cNvPr>
          <p:cNvSpPr>
            <a:spLocks noGrp="1"/>
          </p:cNvSpPr>
          <p:nvPr>
            <p:ph idx="1"/>
          </p:nvPr>
        </p:nvSpPr>
        <p:spPr/>
        <p:txBody>
          <a:bodyPr/>
          <a:lstStyle/>
          <a:p>
            <a:r>
              <a:rPr lang="en-GB" dirty="0"/>
              <a:t>Create a platform that displays an assortment of different sneakers that the user is able to view and purchase.</a:t>
            </a:r>
          </a:p>
          <a:p>
            <a:r>
              <a:rPr lang="en-GB" dirty="0"/>
              <a:t>Integrate a recommendation system that observes the user’s behaviour, preferences, and past interactions with the platform to generate personalised product suggestions.</a:t>
            </a:r>
          </a:p>
          <a:p>
            <a:r>
              <a:rPr lang="en-GB" dirty="0"/>
              <a:t>Design a straightforward interface that is able to attract users and effectively entice them into exploring the platform, thus likely of them viewing and purchasing items from the site.</a:t>
            </a:r>
          </a:p>
          <a:p>
            <a:r>
              <a:rPr lang="en-GB" dirty="0"/>
              <a:t>Layout the platform to create a navigable environment where the user can easily explore the site and is able to inspect items of their interest, formed by the recommendation system.</a:t>
            </a:r>
          </a:p>
        </p:txBody>
      </p:sp>
      <p:sp>
        <p:nvSpPr>
          <p:cNvPr id="4" name="Date Placeholder 3">
            <a:extLst>
              <a:ext uri="{FF2B5EF4-FFF2-40B4-BE49-F238E27FC236}">
                <a16:creationId xmlns:a16="http://schemas.microsoft.com/office/drawing/2014/main" id="{CB8667D8-E529-7746-0A4C-AA69085D1B9E}"/>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2014BEE7-C154-2D90-575F-4FFED58ECC6C}"/>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E7541867-8E70-3242-4C13-F6F8E4D1DBDF}"/>
              </a:ext>
            </a:extLst>
          </p:cNvPr>
          <p:cNvSpPr>
            <a:spLocks noGrp="1"/>
          </p:cNvSpPr>
          <p:nvPr>
            <p:ph type="sldNum" sz="quarter" idx="12"/>
          </p:nvPr>
        </p:nvSpPr>
        <p:spPr/>
        <p:txBody>
          <a:bodyPr/>
          <a:lstStyle/>
          <a:p>
            <a:fld id="{87E7843D-FF13-4365-9478-9625B70A2705}" type="slidenum">
              <a:rPr lang="en-US" smtClean="0"/>
              <a:t>3</a:t>
            </a:fld>
            <a:endParaRPr lang="en-US"/>
          </a:p>
        </p:txBody>
      </p:sp>
    </p:spTree>
    <p:extLst>
      <p:ext uri="{BB962C8B-B14F-4D97-AF65-F5344CB8AC3E}">
        <p14:creationId xmlns:p14="http://schemas.microsoft.com/office/powerpoint/2010/main" val="4171345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software development&#10;&#10;Description automatically generated">
            <a:extLst>
              <a:ext uri="{FF2B5EF4-FFF2-40B4-BE49-F238E27FC236}">
                <a16:creationId xmlns:a16="http://schemas.microsoft.com/office/drawing/2014/main" id="{FBBA7D3C-AD6C-E4EE-84FD-BDF1D59B8B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5383" y="3765466"/>
            <a:ext cx="3061960" cy="1721206"/>
          </a:xfrm>
          <a:prstGeom prst="rect">
            <a:avLst/>
          </a:prstGeom>
          <a:noFill/>
          <a:ln>
            <a:noFill/>
          </a:ln>
        </p:spPr>
      </p:pic>
      <p:sp>
        <p:nvSpPr>
          <p:cNvPr id="2" name="Title 1">
            <a:extLst>
              <a:ext uri="{FF2B5EF4-FFF2-40B4-BE49-F238E27FC236}">
                <a16:creationId xmlns:a16="http://schemas.microsoft.com/office/drawing/2014/main" id="{DC17283C-D51D-46A5-CA8E-19227C3DCB7A}"/>
              </a:ext>
            </a:extLst>
          </p:cNvPr>
          <p:cNvSpPr>
            <a:spLocks noGrp="1"/>
          </p:cNvSpPr>
          <p:nvPr>
            <p:ph type="title"/>
          </p:nvPr>
        </p:nvSpPr>
        <p:spPr/>
        <p:txBody>
          <a:bodyPr/>
          <a:lstStyle/>
          <a:p>
            <a:r>
              <a:rPr lang="en-GB" dirty="0"/>
              <a:t>Literature Review</a:t>
            </a:r>
          </a:p>
        </p:txBody>
      </p:sp>
      <p:sp>
        <p:nvSpPr>
          <p:cNvPr id="3" name="Content Placeholder 2">
            <a:extLst>
              <a:ext uri="{FF2B5EF4-FFF2-40B4-BE49-F238E27FC236}">
                <a16:creationId xmlns:a16="http://schemas.microsoft.com/office/drawing/2014/main" id="{3AA6B0D6-E5AE-A895-2D42-8D11655BA312}"/>
              </a:ext>
            </a:extLst>
          </p:cNvPr>
          <p:cNvSpPr>
            <a:spLocks noGrp="1"/>
          </p:cNvSpPr>
          <p:nvPr>
            <p:ph idx="1"/>
          </p:nvPr>
        </p:nvSpPr>
        <p:spPr>
          <a:xfrm>
            <a:off x="5255110" y="2293126"/>
            <a:ext cx="6136790" cy="3636088"/>
          </a:xfrm>
        </p:spPr>
        <p:txBody>
          <a:bodyPr>
            <a:normAutofit fontScale="92500" lnSpcReduction="10000"/>
          </a:bodyPr>
          <a:lstStyle/>
          <a:p>
            <a:r>
              <a:rPr lang="en-GB" dirty="0"/>
              <a:t>Systems Review: Sneaker selling websites such as Nike, StockX, and Laced were looked upon for their website design and recommendation systems.</a:t>
            </a:r>
          </a:p>
          <a:p>
            <a:r>
              <a:rPr lang="en-GB" dirty="0"/>
              <a:t>Security: Awareness of ethical issues and security risks such as XXS and SQL injection is vital for project compliance and user data protection via the UK GDPR and University’s data protection policy. </a:t>
            </a:r>
          </a:p>
          <a:p>
            <a:r>
              <a:rPr lang="en-GB" dirty="0"/>
              <a:t>Tools &amp; Techniques: The use of the Waterfall development methodology has helped the project going forward in phases (Frameworks mentioned in Use of Software slide).</a:t>
            </a:r>
          </a:p>
        </p:txBody>
      </p:sp>
      <p:sp>
        <p:nvSpPr>
          <p:cNvPr id="4" name="Date Placeholder 3">
            <a:extLst>
              <a:ext uri="{FF2B5EF4-FFF2-40B4-BE49-F238E27FC236}">
                <a16:creationId xmlns:a16="http://schemas.microsoft.com/office/drawing/2014/main" id="{EADBCA2C-F5A1-AAC8-14B9-73315F1E712E}"/>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E6BFE263-0F31-2F0B-B3E8-53E4CD43EA64}"/>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03E500A0-B99A-8A1E-DFBB-8AD137B715FA}"/>
              </a:ext>
            </a:extLst>
          </p:cNvPr>
          <p:cNvSpPr>
            <a:spLocks noGrp="1"/>
          </p:cNvSpPr>
          <p:nvPr>
            <p:ph type="sldNum" sz="quarter" idx="12"/>
          </p:nvPr>
        </p:nvSpPr>
        <p:spPr/>
        <p:txBody>
          <a:bodyPr/>
          <a:lstStyle/>
          <a:p>
            <a:fld id="{87E7843D-FF13-4365-9478-9625B70A2705}" type="slidenum">
              <a:rPr lang="en-US" smtClean="0"/>
              <a:t>4</a:t>
            </a:fld>
            <a:endParaRPr lang="en-US"/>
          </a:p>
        </p:txBody>
      </p:sp>
      <p:pic>
        <p:nvPicPr>
          <p:cNvPr id="1026" name="Picture 2" descr="Factorial is UK GDPR Compliant - Secure Your HR Data">
            <a:extLst>
              <a:ext uri="{FF2B5EF4-FFF2-40B4-BE49-F238E27FC236}">
                <a16:creationId xmlns:a16="http://schemas.microsoft.com/office/drawing/2014/main" id="{9C4E2852-F6E8-C1BE-3BBD-434FAF78F7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5246" y="2904288"/>
            <a:ext cx="2073760" cy="183656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47AD201A-4194-68AB-1ED9-945948FA06DB}"/>
              </a:ext>
            </a:extLst>
          </p:cNvPr>
          <p:cNvPicPr>
            <a:picLocks noChangeAspect="1"/>
          </p:cNvPicPr>
          <p:nvPr/>
        </p:nvPicPr>
        <p:blipFill>
          <a:blip r:embed="rId4"/>
          <a:stretch>
            <a:fillRect/>
          </a:stretch>
        </p:blipFill>
        <p:spPr>
          <a:xfrm>
            <a:off x="715383" y="2043112"/>
            <a:ext cx="3061960" cy="1722353"/>
          </a:xfrm>
          <a:prstGeom prst="rect">
            <a:avLst/>
          </a:prstGeom>
        </p:spPr>
      </p:pic>
    </p:spTree>
    <p:extLst>
      <p:ext uri="{BB962C8B-B14F-4D97-AF65-F5344CB8AC3E}">
        <p14:creationId xmlns:p14="http://schemas.microsoft.com/office/powerpoint/2010/main" val="2344121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23D8F-BE6F-7C56-DA48-91B54CB4F28D}"/>
              </a:ext>
            </a:extLst>
          </p:cNvPr>
          <p:cNvSpPr>
            <a:spLocks noGrp="1"/>
          </p:cNvSpPr>
          <p:nvPr>
            <p:ph type="title"/>
          </p:nvPr>
        </p:nvSpPr>
        <p:spPr/>
        <p:txBody>
          <a:bodyPr/>
          <a:lstStyle/>
          <a:p>
            <a:r>
              <a:rPr lang="en-GB" dirty="0"/>
              <a:t>Design Documentation</a:t>
            </a:r>
          </a:p>
        </p:txBody>
      </p:sp>
      <p:sp>
        <p:nvSpPr>
          <p:cNvPr id="3" name="Content Placeholder 2">
            <a:extLst>
              <a:ext uri="{FF2B5EF4-FFF2-40B4-BE49-F238E27FC236}">
                <a16:creationId xmlns:a16="http://schemas.microsoft.com/office/drawing/2014/main" id="{2ED232BA-31D7-13DD-FF54-3F2A29DA223F}"/>
              </a:ext>
            </a:extLst>
          </p:cNvPr>
          <p:cNvSpPr>
            <a:spLocks noGrp="1"/>
          </p:cNvSpPr>
          <p:nvPr>
            <p:ph idx="1"/>
          </p:nvPr>
        </p:nvSpPr>
        <p:spPr>
          <a:xfrm>
            <a:off x="5255110" y="2293126"/>
            <a:ext cx="6136790" cy="3636088"/>
          </a:xfrm>
        </p:spPr>
        <p:txBody>
          <a:bodyPr>
            <a:normAutofit fontScale="92500" lnSpcReduction="10000"/>
          </a:bodyPr>
          <a:lstStyle/>
          <a:p>
            <a:r>
              <a:rPr lang="en-GB" dirty="0"/>
              <a:t>ERD: Essential for database design, ensuring clarity, laying out relationships, and providing valuable documentation for system maintenance.</a:t>
            </a:r>
          </a:p>
          <a:p>
            <a:r>
              <a:rPr lang="en-GB" dirty="0"/>
              <a:t>Wireframe: Created page designs with each element of page labelled to layout the project’s website.</a:t>
            </a:r>
          </a:p>
          <a:p>
            <a:r>
              <a:rPr lang="en-GB" dirty="0"/>
              <a:t>Navigation diagram: Mapping out page-to-page navigation and providing a blueprint for website.</a:t>
            </a:r>
          </a:p>
          <a:p>
            <a:r>
              <a:rPr lang="en-GB" dirty="0"/>
              <a:t>Pseudocode: Planning out the recommendation system’s logic and providing a clear roadmap for implementation and testing.</a:t>
            </a:r>
          </a:p>
          <a:p>
            <a:endParaRPr lang="en-GB" dirty="0"/>
          </a:p>
          <a:p>
            <a:endParaRPr lang="en-GB" dirty="0"/>
          </a:p>
          <a:p>
            <a:endParaRPr lang="en-GB" dirty="0"/>
          </a:p>
          <a:p>
            <a:endParaRPr lang="en-GB" dirty="0"/>
          </a:p>
          <a:p>
            <a:endParaRPr lang="en-GB" dirty="0"/>
          </a:p>
          <a:p>
            <a:endParaRPr lang="en-GB" dirty="0"/>
          </a:p>
        </p:txBody>
      </p:sp>
      <p:sp>
        <p:nvSpPr>
          <p:cNvPr id="4" name="Date Placeholder 3">
            <a:extLst>
              <a:ext uri="{FF2B5EF4-FFF2-40B4-BE49-F238E27FC236}">
                <a16:creationId xmlns:a16="http://schemas.microsoft.com/office/drawing/2014/main" id="{579AE334-4EB5-8C67-1DC6-E2F7402A63D1}"/>
              </a:ext>
            </a:extLst>
          </p:cNvPr>
          <p:cNvSpPr>
            <a:spLocks noGrp="1"/>
          </p:cNvSpPr>
          <p:nvPr>
            <p:ph type="dt" sz="half" idx="10"/>
          </p:nvPr>
        </p:nvSpPr>
        <p:spPr/>
        <p:txBody>
          <a:bodyPr/>
          <a:lstStyle/>
          <a:p>
            <a:fld id="{626DE685-1B6F-4D7C-AEF2-C9AD71EC467A}" type="datetime1">
              <a:rPr lang="en-US" smtClean="0"/>
              <a:t>5/6/2024</a:t>
            </a:fld>
            <a:endParaRPr lang="en-US" dirty="0"/>
          </a:p>
        </p:txBody>
      </p:sp>
      <p:sp>
        <p:nvSpPr>
          <p:cNvPr id="5" name="Footer Placeholder 4">
            <a:extLst>
              <a:ext uri="{FF2B5EF4-FFF2-40B4-BE49-F238E27FC236}">
                <a16:creationId xmlns:a16="http://schemas.microsoft.com/office/drawing/2014/main" id="{8E048801-89CE-B499-B918-5C26B3001C79}"/>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3B0D0CA6-0C2A-A69D-A18D-4F9E3D8A50FE}"/>
              </a:ext>
            </a:extLst>
          </p:cNvPr>
          <p:cNvSpPr>
            <a:spLocks noGrp="1"/>
          </p:cNvSpPr>
          <p:nvPr>
            <p:ph type="sldNum" sz="quarter" idx="12"/>
          </p:nvPr>
        </p:nvSpPr>
        <p:spPr/>
        <p:txBody>
          <a:bodyPr/>
          <a:lstStyle/>
          <a:p>
            <a:fld id="{87E7843D-FF13-4365-9478-9625B70A2705}" type="slidenum">
              <a:rPr lang="en-US" smtClean="0"/>
              <a:t>5</a:t>
            </a:fld>
            <a:endParaRPr lang="en-US"/>
          </a:p>
        </p:txBody>
      </p:sp>
      <p:pic>
        <p:nvPicPr>
          <p:cNvPr id="29" name="Picture 28" descr="A computer screen shot of a diagram&#10;&#10;Description automatically generated">
            <a:extLst>
              <a:ext uri="{FF2B5EF4-FFF2-40B4-BE49-F238E27FC236}">
                <a16:creationId xmlns:a16="http://schemas.microsoft.com/office/drawing/2014/main" id="{3EA3F16A-34B2-F5FE-8CB9-22DF9BA5FC8F}"/>
              </a:ext>
            </a:extLst>
          </p:cNvPr>
          <p:cNvPicPr>
            <a:picLocks noChangeAspect="1"/>
          </p:cNvPicPr>
          <p:nvPr/>
        </p:nvPicPr>
        <p:blipFill rotWithShape="1">
          <a:blip r:embed="rId3">
            <a:extLst>
              <a:ext uri="{28A0092B-C50C-407E-A947-70E740481C1C}">
                <a14:useLocalDpi xmlns:a14="http://schemas.microsoft.com/office/drawing/2010/main" val="0"/>
              </a:ext>
            </a:extLst>
          </a:blip>
          <a:srcRect t="24883" r="29658"/>
          <a:stretch/>
        </p:blipFill>
        <p:spPr>
          <a:xfrm>
            <a:off x="454238" y="1682142"/>
            <a:ext cx="3058916" cy="2076240"/>
          </a:xfrm>
          <a:prstGeom prst="rect">
            <a:avLst/>
          </a:prstGeom>
          <a:ln>
            <a:solidFill>
              <a:schemeClr val="tx1"/>
            </a:solidFill>
          </a:ln>
        </p:spPr>
      </p:pic>
      <p:pic>
        <p:nvPicPr>
          <p:cNvPr id="8" name="Picture 7" descr="A screenshot of a web page&#10;&#10;Description automatically generated">
            <a:extLst>
              <a:ext uri="{FF2B5EF4-FFF2-40B4-BE49-F238E27FC236}">
                <a16:creationId xmlns:a16="http://schemas.microsoft.com/office/drawing/2014/main" id="{8EB83571-F109-57F5-B5AF-F74546886A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5246" y="2261569"/>
            <a:ext cx="2233987" cy="2233987"/>
          </a:xfrm>
          <a:prstGeom prst="rect">
            <a:avLst/>
          </a:prstGeom>
          <a:ln>
            <a:solidFill>
              <a:schemeClr val="tx1"/>
            </a:solidFill>
          </a:ln>
        </p:spPr>
      </p:pic>
      <p:pic>
        <p:nvPicPr>
          <p:cNvPr id="10" name="Picture 9">
            <a:extLst>
              <a:ext uri="{FF2B5EF4-FFF2-40B4-BE49-F238E27FC236}">
                <a16:creationId xmlns:a16="http://schemas.microsoft.com/office/drawing/2014/main" id="{26D81812-9715-4C9B-92C9-340C4219DCCD}"/>
              </a:ext>
            </a:extLst>
          </p:cNvPr>
          <p:cNvPicPr>
            <a:picLocks noChangeAspect="1"/>
          </p:cNvPicPr>
          <p:nvPr/>
        </p:nvPicPr>
        <p:blipFill rotWithShape="1">
          <a:blip r:embed="rId5">
            <a:extLst>
              <a:ext uri="{28A0092B-C50C-407E-A947-70E740481C1C}">
                <a14:useLocalDpi xmlns:a14="http://schemas.microsoft.com/office/drawing/2010/main" val="0"/>
              </a:ext>
            </a:extLst>
          </a:blip>
          <a:srcRect l="5633" t="6235" r="3211" b="11698"/>
          <a:stretch/>
        </p:blipFill>
        <p:spPr>
          <a:xfrm>
            <a:off x="353064" y="3378562"/>
            <a:ext cx="2979754" cy="2076240"/>
          </a:xfrm>
          <a:prstGeom prst="rect">
            <a:avLst/>
          </a:prstGeom>
          <a:ln>
            <a:solidFill>
              <a:schemeClr val="tx1"/>
            </a:solidFill>
          </a:ln>
        </p:spPr>
      </p:pic>
      <p:pic>
        <p:nvPicPr>
          <p:cNvPr id="14" name="Picture 13" descr="A screenshot of a computer&#10;&#10;Description automatically generated">
            <a:extLst>
              <a:ext uri="{FF2B5EF4-FFF2-40B4-BE49-F238E27FC236}">
                <a16:creationId xmlns:a16="http://schemas.microsoft.com/office/drawing/2014/main" id="{F3CD8E7A-41F0-F1D4-58DA-2B7855D3A870}"/>
              </a:ext>
            </a:extLst>
          </p:cNvPr>
          <p:cNvPicPr>
            <a:picLocks noChangeAspect="1"/>
          </p:cNvPicPr>
          <p:nvPr/>
        </p:nvPicPr>
        <p:blipFill rotWithShape="1">
          <a:blip r:embed="rId6">
            <a:extLst>
              <a:ext uri="{28A0092B-C50C-407E-A947-70E740481C1C}">
                <a14:useLocalDpi xmlns:a14="http://schemas.microsoft.com/office/drawing/2010/main" val="0"/>
              </a:ext>
            </a:extLst>
          </a:blip>
          <a:srcRect t="10000" r="25664" b="11111"/>
          <a:stretch/>
        </p:blipFill>
        <p:spPr>
          <a:xfrm>
            <a:off x="2407192" y="4235824"/>
            <a:ext cx="2847918" cy="1700080"/>
          </a:xfrm>
          <a:prstGeom prst="rect">
            <a:avLst/>
          </a:prstGeom>
        </p:spPr>
      </p:pic>
    </p:spTree>
    <p:extLst>
      <p:ext uri="{BB962C8B-B14F-4D97-AF65-F5344CB8AC3E}">
        <p14:creationId xmlns:p14="http://schemas.microsoft.com/office/powerpoint/2010/main" val="2421830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9614D-2B53-2502-07B1-47AC92913895}"/>
              </a:ext>
            </a:extLst>
          </p:cNvPr>
          <p:cNvSpPr>
            <a:spLocks noGrp="1"/>
          </p:cNvSpPr>
          <p:nvPr>
            <p:ph type="title"/>
          </p:nvPr>
        </p:nvSpPr>
        <p:spPr/>
        <p:txBody>
          <a:bodyPr/>
          <a:lstStyle/>
          <a:p>
            <a:r>
              <a:rPr lang="en-GB" dirty="0"/>
              <a:t>Use of Software</a:t>
            </a:r>
          </a:p>
        </p:txBody>
      </p:sp>
      <p:sp>
        <p:nvSpPr>
          <p:cNvPr id="3" name="Content Placeholder 2">
            <a:extLst>
              <a:ext uri="{FF2B5EF4-FFF2-40B4-BE49-F238E27FC236}">
                <a16:creationId xmlns:a16="http://schemas.microsoft.com/office/drawing/2014/main" id="{1C77007A-D25C-23ED-799A-8B64B3436EE1}"/>
              </a:ext>
            </a:extLst>
          </p:cNvPr>
          <p:cNvSpPr>
            <a:spLocks noGrp="1"/>
          </p:cNvSpPr>
          <p:nvPr>
            <p:ph idx="1"/>
          </p:nvPr>
        </p:nvSpPr>
        <p:spPr>
          <a:xfrm>
            <a:off x="6096000" y="2293126"/>
            <a:ext cx="5295900" cy="3636088"/>
          </a:xfrm>
        </p:spPr>
        <p:txBody>
          <a:bodyPr/>
          <a:lstStyle/>
          <a:p>
            <a:r>
              <a:rPr lang="en-GB" dirty="0"/>
              <a:t>IDE: Visual Studio is the IDE of choice due to familiarity.</a:t>
            </a:r>
          </a:p>
          <a:p>
            <a:r>
              <a:rPr lang="en-GB" dirty="0"/>
              <a:t>Server-side/Backend: Express.js is a Node framework that is used for the backend.</a:t>
            </a:r>
          </a:p>
          <a:p>
            <a:r>
              <a:rPr lang="en-GB" dirty="0"/>
              <a:t>Client-side/Frontend: Vue.js is a frontend framework with it previously used in other projects.</a:t>
            </a:r>
          </a:p>
          <a:p>
            <a:endParaRPr lang="en-GB" dirty="0"/>
          </a:p>
          <a:p>
            <a:endParaRPr lang="en-GB" dirty="0"/>
          </a:p>
        </p:txBody>
      </p:sp>
      <p:sp>
        <p:nvSpPr>
          <p:cNvPr id="4" name="Date Placeholder 3">
            <a:extLst>
              <a:ext uri="{FF2B5EF4-FFF2-40B4-BE49-F238E27FC236}">
                <a16:creationId xmlns:a16="http://schemas.microsoft.com/office/drawing/2014/main" id="{ABE66C6D-C0AF-1656-9F9A-EA7BDD8A345C}"/>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1F4B4B90-1706-5AF4-0000-47DBC258B057}"/>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A406DBD6-8C58-A203-EFAE-0A20A8A245A9}"/>
              </a:ext>
            </a:extLst>
          </p:cNvPr>
          <p:cNvSpPr>
            <a:spLocks noGrp="1"/>
          </p:cNvSpPr>
          <p:nvPr>
            <p:ph type="sldNum" sz="quarter" idx="12"/>
          </p:nvPr>
        </p:nvSpPr>
        <p:spPr/>
        <p:txBody>
          <a:bodyPr/>
          <a:lstStyle/>
          <a:p>
            <a:fld id="{87E7843D-FF13-4365-9478-9625B70A2705}" type="slidenum">
              <a:rPr lang="en-US" smtClean="0"/>
              <a:t>6</a:t>
            </a:fld>
            <a:endParaRPr lang="en-US"/>
          </a:p>
        </p:txBody>
      </p:sp>
      <p:pic>
        <p:nvPicPr>
          <p:cNvPr id="1026" name="Picture 2" descr="Visual Studio Code icon PNG and SVG Vector Free Download">
            <a:extLst>
              <a:ext uri="{FF2B5EF4-FFF2-40B4-BE49-F238E27FC236}">
                <a16:creationId xmlns:a16="http://schemas.microsoft.com/office/drawing/2014/main" id="{495BB693-776E-5CDC-EE41-84640AA553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808" y="2051250"/>
            <a:ext cx="1157036" cy="1152517"/>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7AA4991E-3B43-026D-54FA-978DEC5984F2}"/>
              </a:ext>
            </a:extLst>
          </p:cNvPr>
          <p:cNvPicPr>
            <a:picLocks noChangeAspect="1"/>
          </p:cNvPicPr>
          <p:nvPr/>
        </p:nvPicPr>
        <p:blipFill>
          <a:blip r:embed="rId3"/>
          <a:stretch>
            <a:fillRect/>
          </a:stretch>
        </p:blipFill>
        <p:spPr>
          <a:xfrm>
            <a:off x="2374164" y="1716867"/>
            <a:ext cx="3410287" cy="1918287"/>
          </a:xfrm>
          <a:prstGeom prst="rect">
            <a:avLst/>
          </a:prstGeom>
        </p:spPr>
      </p:pic>
      <p:pic>
        <p:nvPicPr>
          <p:cNvPr id="12" name="Picture 11">
            <a:extLst>
              <a:ext uri="{FF2B5EF4-FFF2-40B4-BE49-F238E27FC236}">
                <a16:creationId xmlns:a16="http://schemas.microsoft.com/office/drawing/2014/main" id="{A48BB0FE-7865-64FD-0273-3DDCF5E16649}"/>
              </a:ext>
            </a:extLst>
          </p:cNvPr>
          <p:cNvPicPr>
            <a:picLocks noChangeAspect="1"/>
          </p:cNvPicPr>
          <p:nvPr/>
        </p:nvPicPr>
        <p:blipFill>
          <a:blip r:embed="rId4"/>
          <a:stretch>
            <a:fillRect/>
          </a:stretch>
        </p:blipFill>
        <p:spPr>
          <a:xfrm>
            <a:off x="326458" y="3969537"/>
            <a:ext cx="3648764" cy="2052430"/>
          </a:xfrm>
          <a:prstGeom prst="rect">
            <a:avLst/>
          </a:prstGeom>
        </p:spPr>
      </p:pic>
      <p:pic>
        <p:nvPicPr>
          <p:cNvPr id="1030" name="Picture 6">
            <a:extLst>
              <a:ext uri="{FF2B5EF4-FFF2-40B4-BE49-F238E27FC236}">
                <a16:creationId xmlns:a16="http://schemas.microsoft.com/office/drawing/2014/main" id="{965E915B-B753-0C83-D56A-9822E6C7BC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4164" y="1716867"/>
            <a:ext cx="2382825" cy="532164"/>
          </a:xfrm>
          <a:prstGeom prst="rect">
            <a:avLst/>
          </a:prstGeom>
          <a:noFill/>
          <a:ln>
            <a:noFill/>
          </a:ln>
          <a:effectLst>
            <a:glow rad="12700">
              <a:schemeClr val="bg1">
                <a:alpha val="40000"/>
              </a:schemeClr>
            </a:glow>
          </a:effectLst>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5C078A8-0EAC-35AC-3497-788E848CC24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6458" y="3969537"/>
            <a:ext cx="578474" cy="50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975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0F59162-E9AF-28D3-2F6E-4028B9BECAF6}"/>
              </a:ext>
            </a:extLst>
          </p:cNvPr>
          <p:cNvPicPr>
            <a:picLocks noChangeAspect="1"/>
          </p:cNvPicPr>
          <p:nvPr/>
        </p:nvPicPr>
        <p:blipFill>
          <a:blip r:embed="rId2"/>
          <a:stretch>
            <a:fillRect/>
          </a:stretch>
        </p:blipFill>
        <p:spPr>
          <a:xfrm>
            <a:off x="433010" y="3566404"/>
            <a:ext cx="3137506" cy="1764847"/>
          </a:xfrm>
          <a:prstGeom prst="rect">
            <a:avLst/>
          </a:prstGeom>
        </p:spPr>
      </p:pic>
      <p:pic>
        <p:nvPicPr>
          <p:cNvPr id="9" name="Picture 8">
            <a:extLst>
              <a:ext uri="{FF2B5EF4-FFF2-40B4-BE49-F238E27FC236}">
                <a16:creationId xmlns:a16="http://schemas.microsoft.com/office/drawing/2014/main" id="{DD0AB7DE-5632-528E-53BD-E93827F0A0DD}"/>
              </a:ext>
            </a:extLst>
          </p:cNvPr>
          <p:cNvPicPr>
            <a:picLocks noChangeAspect="1"/>
          </p:cNvPicPr>
          <p:nvPr/>
        </p:nvPicPr>
        <p:blipFill>
          <a:blip r:embed="rId3"/>
          <a:stretch>
            <a:fillRect/>
          </a:stretch>
        </p:blipFill>
        <p:spPr>
          <a:xfrm>
            <a:off x="2774950" y="2683980"/>
            <a:ext cx="3137505" cy="1764847"/>
          </a:xfrm>
          <a:prstGeom prst="rect">
            <a:avLst/>
          </a:prstGeom>
        </p:spPr>
      </p:pic>
      <p:sp>
        <p:nvSpPr>
          <p:cNvPr id="2" name="Title 1">
            <a:extLst>
              <a:ext uri="{FF2B5EF4-FFF2-40B4-BE49-F238E27FC236}">
                <a16:creationId xmlns:a16="http://schemas.microsoft.com/office/drawing/2014/main" id="{5F1A5194-70E4-78D7-F324-403200DE547C}"/>
              </a:ext>
            </a:extLst>
          </p:cNvPr>
          <p:cNvSpPr>
            <a:spLocks noGrp="1"/>
          </p:cNvSpPr>
          <p:nvPr>
            <p:ph type="title"/>
          </p:nvPr>
        </p:nvSpPr>
        <p:spPr/>
        <p:txBody>
          <a:bodyPr/>
          <a:lstStyle/>
          <a:p>
            <a:r>
              <a:rPr lang="en-GB" dirty="0"/>
              <a:t>Impressive coding</a:t>
            </a:r>
          </a:p>
        </p:txBody>
      </p:sp>
      <p:sp>
        <p:nvSpPr>
          <p:cNvPr id="3" name="Content Placeholder 2">
            <a:extLst>
              <a:ext uri="{FF2B5EF4-FFF2-40B4-BE49-F238E27FC236}">
                <a16:creationId xmlns:a16="http://schemas.microsoft.com/office/drawing/2014/main" id="{6CB8A276-A194-B298-D439-95888E08BB89}"/>
              </a:ext>
            </a:extLst>
          </p:cNvPr>
          <p:cNvSpPr>
            <a:spLocks noGrp="1"/>
          </p:cNvSpPr>
          <p:nvPr>
            <p:ph idx="1"/>
          </p:nvPr>
        </p:nvSpPr>
        <p:spPr>
          <a:xfrm>
            <a:off x="6100981" y="2299816"/>
            <a:ext cx="5295900" cy="3636088"/>
          </a:xfrm>
        </p:spPr>
        <p:txBody>
          <a:bodyPr/>
          <a:lstStyle/>
          <a:p>
            <a:r>
              <a:rPr lang="en-GB" dirty="0"/>
              <a:t>Recommendation System: contains most complex set of functions on the website including content-based and collaborative functions.</a:t>
            </a:r>
          </a:p>
          <a:p>
            <a:r>
              <a:rPr lang="en-GB" dirty="0"/>
              <a:t>Password Security: Other functions include related items to products and product</a:t>
            </a:r>
          </a:p>
          <a:p>
            <a:r>
              <a:rPr lang="en-GB" dirty="0"/>
              <a:t>Save Receipt: Saves receipt as a PDF, taking elements of the page for receipt content.</a:t>
            </a:r>
          </a:p>
          <a:p>
            <a:endParaRPr lang="en-GB" dirty="0"/>
          </a:p>
          <a:p>
            <a:endParaRPr lang="en-GB" dirty="0"/>
          </a:p>
        </p:txBody>
      </p:sp>
      <p:sp>
        <p:nvSpPr>
          <p:cNvPr id="4" name="Date Placeholder 3">
            <a:extLst>
              <a:ext uri="{FF2B5EF4-FFF2-40B4-BE49-F238E27FC236}">
                <a16:creationId xmlns:a16="http://schemas.microsoft.com/office/drawing/2014/main" id="{855E1CD6-583E-78DF-591C-AECCFBF74F37}"/>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60F44B13-EE50-2A1F-D4E2-A856AC05F7AB}"/>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3C2ECE7C-1363-7C62-66DD-A5518ADA3438}"/>
              </a:ext>
            </a:extLst>
          </p:cNvPr>
          <p:cNvSpPr>
            <a:spLocks noGrp="1"/>
          </p:cNvSpPr>
          <p:nvPr>
            <p:ph type="sldNum" sz="quarter" idx="12"/>
          </p:nvPr>
        </p:nvSpPr>
        <p:spPr/>
        <p:txBody>
          <a:bodyPr/>
          <a:lstStyle/>
          <a:p>
            <a:fld id="{87E7843D-FF13-4365-9478-9625B70A2705}" type="slidenum">
              <a:rPr lang="en-US" smtClean="0"/>
              <a:t>7</a:t>
            </a:fld>
            <a:endParaRPr lang="en-US"/>
          </a:p>
        </p:txBody>
      </p:sp>
      <p:pic>
        <p:nvPicPr>
          <p:cNvPr id="8" name="Picture 7">
            <a:extLst>
              <a:ext uri="{FF2B5EF4-FFF2-40B4-BE49-F238E27FC236}">
                <a16:creationId xmlns:a16="http://schemas.microsoft.com/office/drawing/2014/main" id="{A2F092A7-ABA4-A422-2FAC-2A8246C1C917}"/>
              </a:ext>
            </a:extLst>
          </p:cNvPr>
          <p:cNvPicPr>
            <a:picLocks noChangeAspect="1"/>
          </p:cNvPicPr>
          <p:nvPr/>
        </p:nvPicPr>
        <p:blipFill>
          <a:blip r:embed="rId4"/>
          <a:stretch>
            <a:fillRect/>
          </a:stretch>
        </p:blipFill>
        <p:spPr>
          <a:xfrm>
            <a:off x="433010" y="1803039"/>
            <a:ext cx="3137505" cy="1764846"/>
          </a:xfrm>
          <a:prstGeom prst="rect">
            <a:avLst/>
          </a:prstGeom>
        </p:spPr>
      </p:pic>
    </p:spTree>
    <p:extLst>
      <p:ext uri="{BB962C8B-B14F-4D97-AF65-F5344CB8AC3E}">
        <p14:creationId xmlns:p14="http://schemas.microsoft.com/office/powerpoint/2010/main" val="3290856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EF121-9C2A-8012-2DB4-D66428FED85E}"/>
              </a:ext>
            </a:extLst>
          </p:cNvPr>
          <p:cNvSpPr>
            <a:spLocks noGrp="1"/>
          </p:cNvSpPr>
          <p:nvPr>
            <p:ph type="title"/>
          </p:nvPr>
        </p:nvSpPr>
        <p:spPr/>
        <p:txBody>
          <a:bodyPr/>
          <a:lstStyle/>
          <a:p>
            <a:r>
              <a:rPr lang="en-GB" dirty="0"/>
              <a:t>Demo</a:t>
            </a:r>
          </a:p>
        </p:txBody>
      </p:sp>
      <p:sp>
        <p:nvSpPr>
          <p:cNvPr id="4" name="Date Placeholder 3">
            <a:extLst>
              <a:ext uri="{FF2B5EF4-FFF2-40B4-BE49-F238E27FC236}">
                <a16:creationId xmlns:a16="http://schemas.microsoft.com/office/drawing/2014/main" id="{72361F0D-5E03-E278-A3A3-DB92604A2FF1}"/>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6DA85705-D1DA-71FF-C256-5F9A2426115A}"/>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EE89703E-71AD-6BF2-5314-A6268A13CB61}"/>
              </a:ext>
            </a:extLst>
          </p:cNvPr>
          <p:cNvSpPr>
            <a:spLocks noGrp="1"/>
          </p:cNvSpPr>
          <p:nvPr>
            <p:ph type="sldNum" sz="quarter" idx="12"/>
          </p:nvPr>
        </p:nvSpPr>
        <p:spPr/>
        <p:txBody>
          <a:bodyPr/>
          <a:lstStyle/>
          <a:p>
            <a:fld id="{87E7843D-FF13-4365-9478-9625B70A2705}" type="slidenum">
              <a:rPr lang="en-US" smtClean="0"/>
              <a:t>8</a:t>
            </a:fld>
            <a:endParaRPr lang="en-US"/>
          </a:p>
        </p:txBody>
      </p:sp>
      <p:pic>
        <p:nvPicPr>
          <p:cNvPr id="8" name="Picture 7">
            <a:extLst>
              <a:ext uri="{FF2B5EF4-FFF2-40B4-BE49-F238E27FC236}">
                <a16:creationId xmlns:a16="http://schemas.microsoft.com/office/drawing/2014/main" id="{83C45FC6-6F1C-4915-A5B6-F4495B058C80}"/>
              </a:ext>
            </a:extLst>
          </p:cNvPr>
          <p:cNvPicPr>
            <a:picLocks noChangeAspect="1"/>
          </p:cNvPicPr>
          <p:nvPr/>
        </p:nvPicPr>
        <p:blipFill>
          <a:blip r:embed="rId2"/>
          <a:stretch>
            <a:fillRect/>
          </a:stretch>
        </p:blipFill>
        <p:spPr>
          <a:xfrm>
            <a:off x="2831566" y="2293126"/>
            <a:ext cx="6528868" cy="3672488"/>
          </a:xfrm>
          <a:prstGeom prst="rect">
            <a:avLst/>
          </a:prstGeom>
        </p:spPr>
      </p:pic>
    </p:spTree>
    <p:extLst>
      <p:ext uri="{BB962C8B-B14F-4D97-AF65-F5344CB8AC3E}">
        <p14:creationId xmlns:p14="http://schemas.microsoft.com/office/powerpoint/2010/main" val="648204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F5E29-F430-09F1-7708-A6A59A7D32B3}"/>
              </a:ext>
            </a:extLst>
          </p:cNvPr>
          <p:cNvSpPr>
            <a:spLocks noGrp="1"/>
          </p:cNvSpPr>
          <p:nvPr>
            <p:ph type="title"/>
          </p:nvPr>
        </p:nvSpPr>
        <p:spPr/>
        <p:txBody>
          <a:bodyPr/>
          <a:lstStyle/>
          <a:p>
            <a:r>
              <a:rPr lang="en-GB" dirty="0"/>
              <a:t>End of Presentation</a:t>
            </a:r>
          </a:p>
        </p:txBody>
      </p:sp>
      <p:sp>
        <p:nvSpPr>
          <p:cNvPr id="3" name="Content Placeholder 2">
            <a:extLst>
              <a:ext uri="{FF2B5EF4-FFF2-40B4-BE49-F238E27FC236}">
                <a16:creationId xmlns:a16="http://schemas.microsoft.com/office/drawing/2014/main" id="{16475535-E1E8-BDE6-7EC1-E7AC8B83D49D}"/>
              </a:ext>
            </a:extLst>
          </p:cNvPr>
          <p:cNvSpPr>
            <a:spLocks noGrp="1"/>
          </p:cNvSpPr>
          <p:nvPr>
            <p:ph idx="1"/>
          </p:nvPr>
        </p:nvSpPr>
        <p:spPr/>
        <p:txBody>
          <a:bodyPr/>
          <a:lstStyle/>
          <a:p>
            <a:pPr marL="0" indent="0" algn="ctr">
              <a:buNone/>
            </a:pPr>
            <a:r>
              <a:rPr lang="en-GB" dirty="0"/>
              <a:t>Thank you for overseeing my presentation and demonstration.</a:t>
            </a:r>
          </a:p>
          <a:p>
            <a:pPr marL="0" indent="0" algn="ctr">
              <a:buNone/>
            </a:pPr>
            <a:r>
              <a:rPr lang="en-GB" dirty="0"/>
              <a:t>If you got any questions, you may ask them now.</a:t>
            </a:r>
          </a:p>
        </p:txBody>
      </p:sp>
      <p:sp>
        <p:nvSpPr>
          <p:cNvPr id="4" name="Date Placeholder 3">
            <a:extLst>
              <a:ext uri="{FF2B5EF4-FFF2-40B4-BE49-F238E27FC236}">
                <a16:creationId xmlns:a16="http://schemas.microsoft.com/office/drawing/2014/main" id="{4D51CF74-5A57-2A1E-EA30-26C71D6C0C74}"/>
              </a:ext>
            </a:extLst>
          </p:cNvPr>
          <p:cNvSpPr>
            <a:spLocks noGrp="1"/>
          </p:cNvSpPr>
          <p:nvPr>
            <p:ph type="dt" sz="half" idx="10"/>
          </p:nvPr>
        </p:nvSpPr>
        <p:spPr/>
        <p:txBody>
          <a:bodyPr/>
          <a:lstStyle/>
          <a:p>
            <a:fld id="{626DE685-1B6F-4D7C-AEF2-C9AD71EC467A}" type="datetime1">
              <a:rPr lang="en-US" smtClean="0"/>
              <a:t>5/6/2024</a:t>
            </a:fld>
            <a:endParaRPr lang="en-US"/>
          </a:p>
        </p:txBody>
      </p:sp>
      <p:sp>
        <p:nvSpPr>
          <p:cNvPr id="5" name="Footer Placeholder 4">
            <a:extLst>
              <a:ext uri="{FF2B5EF4-FFF2-40B4-BE49-F238E27FC236}">
                <a16:creationId xmlns:a16="http://schemas.microsoft.com/office/drawing/2014/main" id="{6F5CBE09-5273-32A0-E0F9-11C89B45B24C}"/>
              </a:ext>
            </a:extLst>
          </p:cNvPr>
          <p:cNvSpPr>
            <a:spLocks noGrp="1"/>
          </p:cNvSpPr>
          <p:nvPr>
            <p:ph type="ftr" sz="quarter" idx="11"/>
          </p:nvPr>
        </p:nvSpPr>
        <p:spPr/>
        <p:txBody>
          <a:bodyPr/>
          <a:lstStyle/>
          <a:p>
            <a:r>
              <a:rPr lang="en-US" dirty="0"/>
              <a:t>Salman Talib</a:t>
            </a:r>
          </a:p>
        </p:txBody>
      </p:sp>
      <p:sp>
        <p:nvSpPr>
          <p:cNvPr id="6" name="Slide Number Placeholder 5">
            <a:extLst>
              <a:ext uri="{FF2B5EF4-FFF2-40B4-BE49-F238E27FC236}">
                <a16:creationId xmlns:a16="http://schemas.microsoft.com/office/drawing/2014/main" id="{D13E175E-5ABD-CC5B-459A-73DEB89123EE}"/>
              </a:ext>
            </a:extLst>
          </p:cNvPr>
          <p:cNvSpPr>
            <a:spLocks noGrp="1"/>
          </p:cNvSpPr>
          <p:nvPr>
            <p:ph type="sldNum" sz="quarter" idx="12"/>
          </p:nvPr>
        </p:nvSpPr>
        <p:spPr/>
        <p:txBody>
          <a:bodyPr/>
          <a:lstStyle/>
          <a:p>
            <a:fld id="{87E7843D-FF13-4365-9478-9625B70A2705}" type="slidenum">
              <a:rPr lang="en-US" smtClean="0"/>
              <a:t>9</a:t>
            </a:fld>
            <a:endParaRPr lang="en-US"/>
          </a:p>
        </p:txBody>
      </p:sp>
    </p:spTree>
    <p:extLst>
      <p:ext uri="{BB962C8B-B14F-4D97-AF65-F5344CB8AC3E}">
        <p14:creationId xmlns:p14="http://schemas.microsoft.com/office/powerpoint/2010/main" val="3433061873"/>
      </p:ext>
    </p:extLst>
  </p:cSld>
  <p:clrMapOvr>
    <a:masterClrMapping/>
  </p:clrMapOvr>
</p:sld>
</file>

<file path=ppt/theme/theme1.xml><?xml version="1.0" encoding="utf-8"?>
<a:theme xmlns:a="http://schemas.openxmlformats.org/drawingml/2006/main" name="ChronicleVTI">
  <a:themeElements>
    <a:clrScheme name="AnalogousFromDarkSeedLeftStep">
      <a:dk1>
        <a:srgbClr val="000000"/>
      </a:dk1>
      <a:lt1>
        <a:srgbClr val="FFFFFF"/>
      </a:lt1>
      <a:dk2>
        <a:srgbClr val="1A2C2F"/>
      </a:dk2>
      <a:lt2>
        <a:srgbClr val="F1F3F0"/>
      </a:lt2>
      <a:accent1>
        <a:srgbClr val="AE4DC3"/>
      </a:accent1>
      <a:accent2>
        <a:srgbClr val="6E3FB3"/>
      </a:accent2>
      <a:accent3>
        <a:srgbClr val="4D4EC3"/>
      </a:accent3>
      <a:accent4>
        <a:srgbClr val="3B6DB1"/>
      </a:accent4>
      <a:accent5>
        <a:srgbClr val="4DB1C3"/>
      </a:accent5>
      <a:accent6>
        <a:srgbClr val="3BB193"/>
      </a:accent6>
      <a:hlink>
        <a:srgbClr val="3E93BC"/>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TM03457496[[fn=Parallax]]</Template>
  <TotalTime>0</TotalTime>
  <Words>519</Words>
  <Application>Microsoft Office PowerPoint</Application>
  <PresentationFormat>Widescreen</PresentationFormat>
  <Paragraphs>63</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Arial</vt:lpstr>
      <vt:lpstr>Calisto MT</vt:lpstr>
      <vt:lpstr>Univers Condensed</vt:lpstr>
      <vt:lpstr>ChronicleVTI</vt:lpstr>
      <vt:lpstr>A Sneaker selling website with a built-in recommendation system</vt:lpstr>
      <vt:lpstr>Introduction</vt:lpstr>
      <vt:lpstr>Project’s Objectives</vt:lpstr>
      <vt:lpstr>Literature Review</vt:lpstr>
      <vt:lpstr>Design Documentation</vt:lpstr>
      <vt:lpstr>Use of Software</vt:lpstr>
      <vt:lpstr>Impressive coding</vt:lpstr>
      <vt:lpstr>Demo</vt:lpstr>
      <vt:lpstr>End of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Sneaker selling website with a built-in recommendation system</dc:title>
  <dc:creator>Salman Mohammad Talib</dc:creator>
  <cp:lastModifiedBy>Salman Mohammad Talib</cp:lastModifiedBy>
  <cp:revision>1</cp:revision>
  <dcterms:created xsi:type="dcterms:W3CDTF">2024-04-29T10:19:45Z</dcterms:created>
  <dcterms:modified xsi:type="dcterms:W3CDTF">2024-05-06T15:35:46Z</dcterms:modified>
</cp:coreProperties>
</file>

<file path=docProps/thumbnail.jpeg>
</file>